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8E642-79F6-4DCC-92C6-88CEE5F927B6}" type="datetimeFigureOut">
              <a:rPr lang="de-DE" smtClean="0"/>
              <a:t>13.09.2020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C09D7-0A29-4CCF-B8D0-D4A965BECB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071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C09D7-0A29-4CCF-B8D0-D4A965BECB1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75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8A87-C981-4370-9A93-84A00B2D6DB0}" type="datetime1">
              <a:rPr lang="de-DE" smtClean="0"/>
              <a:t>13.09.2020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 12.08.2020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670F-9DF6-4147-8C98-F156EC3A4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39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F4E7-393A-4C0A-912E-E0F586A75E8B}" type="datetime1">
              <a:rPr lang="de-DE" smtClean="0"/>
              <a:t>13.09.2020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 12.08.2020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670F-9DF6-4147-8C98-F156EC3A4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13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CFC7-84A2-4E93-AE41-9277B53253B9}" type="datetime1">
              <a:rPr lang="de-DE" smtClean="0"/>
              <a:t>13.09.2020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 12.08.2020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670F-9DF6-4147-8C98-F156EC3A4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4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1AC7-AD20-42D2-B049-3C3D78B36632}" type="datetime1">
              <a:rPr lang="de-DE" smtClean="0"/>
              <a:t>13.09.2020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 12.08.2020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670F-9DF6-4147-8C98-F156EC3A4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42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B430-044E-44A5-90F4-CB9E8BEA4ABD}" type="datetime1">
              <a:rPr lang="de-DE" smtClean="0"/>
              <a:t>13.09.2020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 12.08.2020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670F-9DF6-4147-8C98-F156EC3A4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45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D3ED-B630-4E6F-8AF0-E33D02FD4B19}" type="datetime1">
              <a:rPr lang="de-DE" smtClean="0"/>
              <a:t>13.09.2020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 12.08.2020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670F-9DF6-4147-8C98-F156EC3A4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85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1D9B-CA0D-4F44-9036-FC55E3D82981}" type="datetime1">
              <a:rPr lang="de-DE" smtClean="0"/>
              <a:t>13.09.2020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 12.08.2020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670F-9DF6-4147-8C98-F156EC3A4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40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7AA4-C673-41E7-B156-1B85B4032F2C}" type="datetime1">
              <a:rPr lang="de-DE" smtClean="0"/>
              <a:t>13.09.2020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 12.08.2020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670F-9DF6-4147-8C98-F156EC3A4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81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43A-2990-4A23-AC09-1C8D3BAA0439}" type="datetime1">
              <a:rPr lang="de-DE" smtClean="0"/>
              <a:t>13.09.2020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 12.08.2020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670F-9DF6-4147-8C98-F156EC3A4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61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E040-9C54-4B31-B0BF-76AB316E619B}" type="datetime1">
              <a:rPr lang="de-DE" smtClean="0"/>
              <a:t>13.09.2020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 12.08.2020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670F-9DF6-4147-8C98-F156EC3A4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33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23F3-AD32-47A3-80F2-7C0AD5C95C2E}" type="datetime1">
              <a:rPr lang="de-DE" smtClean="0"/>
              <a:t>13.09.2020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 12.08.2020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670F-9DF6-4147-8C98-F156EC3A4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844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3C3F1-3FE3-49BC-B26E-361FF25855D5}" type="datetime1">
              <a:rPr lang="de-DE" smtClean="0"/>
              <a:t>13.09.2020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Stand 12.08.2020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8670F-9DF6-4147-8C98-F156EC3A4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Mensakonzept </a:t>
            </a:r>
            <a:br>
              <a:rPr lang="de-DE" sz="3200" dirty="0" smtClean="0"/>
            </a:br>
            <a:r>
              <a:rPr lang="de-DE" sz="3200" dirty="0" smtClean="0"/>
              <a:t>-Corona- </a:t>
            </a:r>
            <a:br>
              <a:rPr lang="de-DE" sz="3200" dirty="0" smtClean="0"/>
            </a:br>
            <a:r>
              <a:rPr lang="de-DE" sz="3200" dirty="0" smtClean="0"/>
              <a:t>Schuljahresstart 2020/2021 </a:t>
            </a:r>
            <a:br>
              <a:rPr lang="de-DE" sz="3200" dirty="0" smtClean="0"/>
            </a:br>
            <a:r>
              <a:rPr lang="de-DE" sz="3200" dirty="0" smtClean="0"/>
              <a:t>(gültig ab 10.08.2020)</a:t>
            </a:r>
            <a:br>
              <a:rPr lang="de-DE" sz="3200" dirty="0" smtClean="0"/>
            </a:br>
            <a:r>
              <a:rPr lang="de-DE" sz="3200" dirty="0" smtClean="0"/>
              <a:t>-</a:t>
            </a:r>
            <a:r>
              <a:rPr lang="de-DE" sz="3200" b="1" dirty="0" smtClean="0"/>
              <a:t>Kurzversion-</a:t>
            </a:r>
            <a:endParaRPr lang="de-DE" sz="32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Infektionsschutz und Hygienemaßnahmen bei Wiederaufnahme des Mensabetriebes unter dem Aspekt des Schutzes vor Ansteckung durch SARS-CoV-2 (COVID 19)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Stand 10.09.2020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052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Organisation im Kohorten-Prinzip</a:t>
            </a:r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Die Mensen des Schulverbandes Bargteheide-Land arbeiten ab dem 10.08.2020 analog dem Betreuungskonzept nach dem </a:t>
            </a:r>
            <a:r>
              <a:rPr lang="de-DE" dirty="0" err="1" smtClean="0"/>
              <a:t>Kohortenprinzip</a:t>
            </a:r>
            <a:r>
              <a:rPr lang="de-DE" dirty="0" smtClean="0"/>
              <a:t> (gem. Rahmenkonzept Schuljahr 2020/2021 für Schleswig-Holstein). Das </a:t>
            </a:r>
            <a:r>
              <a:rPr lang="de-DE" dirty="0" err="1" smtClean="0"/>
              <a:t>Kohortenprinzip</a:t>
            </a:r>
            <a:r>
              <a:rPr lang="de-DE" dirty="0" smtClean="0"/>
              <a:t> tritt an die Stelle des Abstandsgebotes.</a:t>
            </a:r>
          </a:p>
          <a:p>
            <a:r>
              <a:rPr lang="de-DE" dirty="0" smtClean="0"/>
              <a:t>Die Abwicklung des Mittagessens orientiert sich an den jeweils definierten Betreuungskohorten. </a:t>
            </a:r>
          </a:p>
          <a:p>
            <a:r>
              <a:rPr lang="de-DE" dirty="0" smtClean="0"/>
              <a:t>Für jede Kohorte wird ein bestimmtes Mensazeitfenster festgelegt. In dieser Zeit sind nur Teilnehmer der jeweiligen Kohorte vor Ort. </a:t>
            </a:r>
          </a:p>
          <a:p>
            <a:r>
              <a:rPr lang="de-DE" dirty="0" smtClean="0"/>
              <a:t>Innerhalb der Kohorte muss kein Abstand eingehalten werden. Ein umsichtiger Umgang untereinander wird vorausgesetzt und durch die Betreuer unterstützt.</a:t>
            </a:r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Stand 10.09.2020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724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Kursleitungen und Anwesenheitskontrolle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Anwesenheitskontrolle wird durch die Kursleitungen im Vorfeld durchgeführt. Die Listenführung dient der Dokumentation und die Unterlagen werden anschließend archiviert.</a:t>
            </a:r>
          </a:p>
          <a:p>
            <a:r>
              <a:rPr lang="de-DE" dirty="0" smtClean="0"/>
              <a:t>Die Kursleitungen regeln die Handhygiene vor Betreten der Mensa und begleitet die Essenkinder zur Essenausgabe in die Mensa.</a:t>
            </a:r>
          </a:p>
          <a:p>
            <a:r>
              <a:rPr lang="de-DE" dirty="0" smtClean="0"/>
              <a:t>Das Mensapersonal unterstützt in allen Belangen und sorgt für die Einhaltung der Hygienemaßnahmen wie zum Beispiel die regelmäßige Desinfektion der Tische.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Stand 10.09.2020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529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Essenausgabe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Das Essen wird direkt auf die Teller gegeben. Schüsseln mit Fingerfood oder andere Lebensmittel sind bis auf weiteres nicht erlaubt. </a:t>
            </a:r>
          </a:p>
          <a:p>
            <a:r>
              <a:rPr lang="de-DE" dirty="0" smtClean="0"/>
              <a:t>Vorspeisen und Nachtisch werden einzeln verpackt bzw. portioniert herausgegeben. Das Getränk wird aus hygienischen Gründen durch eine Kursleitung oder durch Mensapersonal ausgeschenkt. Das Besteck wird       -eingewickelt in eine Serviette- jeweils frisch eingedeckt.</a:t>
            </a:r>
          </a:p>
          <a:p>
            <a:r>
              <a:rPr lang="de-DE" dirty="0" smtClean="0"/>
              <a:t>Zur Vermeidung von Engpässen bei der Ausgabe sollte innerhalb der </a:t>
            </a:r>
            <a:r>
              <a:rPr lang="de-DE" dirty="0" err="1" smtClean="0"/>
              <a:t>Kohortenbetreuung</a:t>
            </a:r>
            <a:r>
              <a:rPr lang="de-DE" dirty="0" smtClean="0"/>
              <a:t> situationsabhängig geplant werden, ob eine zeitverzögerte Überleitung der Kinder oder eine vor-Ort-Regelung besser ist. </a:t>
            </a:r>
          </a:p>
          <a:p>
            <a:r>
              <a:rPr lang="de-DE" dirty="0" smtClean="0"/>
              <a:t>Die Tische und Stühle werden, nachdem eine Schülerin/ ein Schüler gegangen ist, von einer Mensakraft desinfiziert. 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Stand 10.09.2020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766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	Personal und Schulung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Das Mensapersonal arbeitet nach Vorgabe der bestehenden Hygienestandards. Bei Wiederaufnahme des Mensabetriebs wird eine Kurzschulung/ Auffrischung/ Aktualisierung durch die Mensaleitung durchgeführt und dokumentiert.</a:t>
            </a:r>
          </a:p>
          <a:p>
            <a:r>
              <a:rPr lang="de-DE" dirty="0" smtClean="0"/>
              <a:t>Die Nutzung von Mund- und Nasenschutz ist bei der Essenausgabe sowie im Außenbereich der Mensa erforderlich.</a:t>
            </a:r>
          </a:p>
          <a:p>
            <a:r>
              <a:rPr lang="de-DE" dirty="0" smtClean="0"/>
              <a:t>Das Mensateam führt das Tagesprotokoll. Es dient zur Dokumentation von Besonderheiten und ist zu archivieren. 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Stand 10.09.2020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1794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Krankheitssymptome und Aktualisierung der Hygieneanforderungen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5679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Sollte eine Person im Zusammenhang mit der Mensaabwicklung Krankheitssymptome entwickeln oder andere Unsicherheiten auftreten, ist die Mensaleitung zu informieren.</a:t>
            </a:r>
          </a:p>
          <a:p>
            <a:r>
              <a:rPr lang="de-DE" dirty="0" smtClean="0"/>
              <a:t>Weitere Maßnahmen werden dann situationsabhängig entschieden.</a:t>
            </a:r>
          </a:p>
          <a:p>
            <a:r>
              <a:rPr lang="de-DE" dirty="0" smtClean="0"/>
              <a:t>Es erfolgt eine Dokumentation im Tagesprotokoll.</a:t>
            </a:r>
            <a:endParaRPr lang="de-DE" dirty="0"/>
          </a:p>
          <a:p>
            <a:r>
              <a:rPr lang="de-DE" dirty="0" smtClean="0"/>
              <a:t>Alle Maßnahmen und Regelungen im Mensaablauf im Zusammenhang mit den Hygieneanforderungen müssen mit der OGS-Leitung und der Schulleitung abgestimmt werden</a:t>
            </a:r>
          </a:p>
          <a:p>
            <a:r>
              <a:rPr lang="de-DE" dirty="0" smtClean="0"/>
              <a:t>Die Maßnahmen müssen je nach Allgemeinverfügungen oder anderen aktuellen Erkenntnissen ggf. angepasst werden.  </a:t>
            </a:r>
          </a:p>
          <a:p>
            <a:r>
              <a:rPr lang="de-DE" dirty="0" smtClean="0"/>
              <a:t>Das Gesundheitsamt ist bei Erfordernis einzuschalten.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Stand 10.09.2020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525730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Breitbild</PresentationFormat>
  <Paragraphs>34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Larissa</vt:lpstr>
      <vt:lpstr>Mensakonzept  -Corona-  Schuljahresstart 2020/2021  (gültig ab 10.08.2020) -Kurzversion-</vt:lpstr>
      <vt:lpstr>Organisation im Kohorten-Prinzip</vt:lpstr>
      <vt:lpstr>Kursleitungen und Anwesenheitskontrolle</vt:lpstr>
      <vt:lpstr>Essenausgabe</vt:lpstr>
      <vt:lpstr> Personal und Schulung</vt:lpstr>
      <vt:lpstr>Krankheitssymptome und Aktualisierung der Hygieneanforderungen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Mensakonzept  -Corona-  Schuljahresstart 2020/2021  (gültig ab 10.08.2020)</dc:title>
  <dc:creator>T.Hoffmann</dc:creator>
  <cp:lastModifiedBy>T.Hoffmann</cp:lastModifiedBy>
  <cp:revision>14</cp:revision>
  <dcterms:created xsi:type="dcterms:W3CDTF">2020-08-12T21:18:48Z</dcterms:created>
  <dcterms:modified xsi:type="dcterms:W3CDTF">2020-09-13T21:15:31Z</dcterms:modified>
</cp:coreProperties>
</file>